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7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uel Thomas" userId="0534efac-6efc-4f66-a6a4-069aefeb2589" providerId="ADAL" clId="{B1D5BDEF-EF25-4F60-876D-5EF3F4AC7E43}"/>
    <pc:docChg chg="undo redo custSel addSld modSld">
      <pc:chgData name="Emmanuel Thomas" userId="0534efac-6efc-4f66-a6a4-069aefeb2589" providerId="ADAL" clId="{B1D5BDEF-EF25-4F60-876D-5EF3F4AC7E43}" dt="2025-04-04T15:59:09.603" v="393" actId="1076"/>
      <pc:docMkLst>
        <pc:docMk/>
      </pc:docMkLst>
      <pc:sldChg chg="new">
        <pc:chgData name="Emmanuel Thomas" userId="0534efac-6efc-4f66-a6a4-069aefeb2589" providerId="ADAL" clId="{B1D5BDEF-EF25-4F60-876D-5EF3F4AC7E43}" dt="2025-03-26T15:36:35.483" v="0" actId="680"/>
        <pc:sldMkLst>
          <pc:docMk/>
          <pc:sldMk cId="992988885" sldId="256"/>
        </pc:sldMkLst>
      </pc:sldChg>
      <pc:sldChg chg="addSp delSp modSp new mod">
        <pc:chgData name="Emmanuel Thomas" userId="0534efac-6efc-4f66-a6a4-069aefeb2589" providerId="ADAL" clId="{B1D5BDEF-EF25-4F60-876D-5EF3F4AC7E43}" dt="2025-03-26T15:47:56.315" v="241" actId="14100"/>
        <pc:sldMkLst>
          <pc:docMk/>
          <pc:sldMk cId="1511568326" sldId="257"/>
        </pc:sldMkLst>
      </pc:sldChg>
      <pc:sldChg chg="delSp modSp add mod">
        <pc:chgData name="Emmanuel Thomas" userId="0534efac-6efc-4f66-a6a4-069aefeb2589" providerId="ADAL" clId="{B1D5BDEF-EF25-4F60-876D-5EF3F4AC7E43}" dt="2025-03-26T15:58:50.701" v="266" actId="1076"/>
        <pc:sldMkLst>
          <pc:docMk/>
          <pc:sldMk cId="3328034392" sldId="258"/>
        </pc:sldMkLst>
      </pc:sldChg>
      <pc:sldChg chg="addSp delSp modSp add mod">
        <pc:chgData name="Emmanuel Thomas" userId="0534efac-6efc-4f66-a6a4-069aefeb2589" providerId="ADAL" clId="{B1D5BDEF-EF25-4F60-876D-5EF3F4AC7E43}" dt="2025-03-26T15:59:35.960" v="272" actId="20577"/>
        <pc:sldMkLst>
          <pc:docMk/>
          <pc:sldMk cId="4128623640" sldId="259"/>
        </pc:sldMkLst>
      </pc:sldChg>
      <pc:sldChg chg="addSp modSp add mod">
        <pc:chgData name="Emmanuel Thomas" userId="0534efac-6efc-4f66-a6a4-069aefeb2589" providerId="ADAL" clId="{B1D5BDEF-EF25-4F60-876D-5EF3F4AC7E43}" dt="2025-04-04T15:59:09.603" v="393" actId="1076"/>
        <pc:sldMkLst>
          <pc:docMk/>
          <pc:sldMk cId="865525490" sldId="260"/>
        </pc:sldMkLst>
      </pc:sldChg>
    </pc:docChg>
  </pc:docChgLst>
  <pc:docChgLst>
    <pc:chgData name="Emmanuel Thomas" userId="0534efac-6efc-4f66-a6a4-069aefeb2589" providerId="ADAL" clId="{9A1A9AA2-ED5C-49B9-A005-52B0E8711CED}"/>
    <pc:docChg chg="undo custSel addSld delSld modSld">
      <pc:chgData name="Emmanuel Thomas" userId="0534efac-6efc-4f66-a6a4-069aefeb2589" providerId="ADAL" clId="{9A1A9AA2-ED5C-49B9-A005-52B0E8711CED}" dt="2025-10-12T11:13:22.360" v="22"/>
      <pc:docMkLst>
        <pc:docMk/>
      </pc:docMkLst>
      <pc:sldChg chg="modSp mod">
        <pc:chgData name="Emmanuel Thomas" userId="0534efac-6efc-4f66-a6a4-069aefeb2589" providerId="ADAL" clId="{9A1A9AA2-ED5C-49B9-A005-52B0E8711CED}" dt="2025-10-12T10:53:00.470" v="21" actId="14100"/>
        <pc:sldMkLst>
          <pc:docMk/>
          <pc:sldMk cId="865525490" sldId="260"/>
        </pc:sldMkLst>
        <pc:spChg chg="mod">
          <ac:chgData name="Emmanuel Thomas" userId="0534efac-6efc-4f66-a6a4-069aefeb2589" providerId="ADAL" clId="{9A1A9AA2-ED5C-49B9-A005-52B0E8711CED}" dt="2025-10-12T10:52:36.838" v="14" actId="1076"/>
          <ac:spMkLst>
            <pc:docMk/>
            <pc:sldMk cId="865525490" sldId="260"/>
            <ac:spMk id="2" creationId="{2CC62410-91D0-22A2-03FF-A00E669DDFA1}"/>
          </ac:spMkLst>
        </pc:spChg>
        <pc:spChg chg="mod">
          <ac:chgData name="Emmanuel Thomas" userId="0534efac-6efc-4f66-a6a4-069aefeb2589" providerId="ADAL" clId="{9A1A9AA2-ED5C-49B9-A005-52B0E8711CED}" dt="2025-10-12T10:52:36.838" v="14" actId="1076"/>
          <ac:spMkLst>
            <pc:docMk/>
            <pc:sldMk cId="865525490" sldId="260"/>
            <ac:spMk id="3" creationId="{683F3BD9-9040-1EAB-E8B2-7D84971D49D9}"/>
          </ac:spMkLst>
        </pc:spChg>
        <pc:spChg chg="mod">
          <ac:chgData name="Emmanuel Thomas" userId="0534efac-6efc-4f66-a6a4-069aefeb2589" providerId="ADAL" clId="{9A1A9AA2-ED5C-49B9-A005-52B0E8711CED}" dt="2025-10-12T10:52:53.421" v="20" actId="14100"/>
          <ac:spMkLst>
            <pc:docMk/>
            <pc:sldMk cId="865525490" sldId="260"/>
            <ac:spMk id="13" creationId="{D08C648A-CA36-0212-A154-08DFCCC83BE7}"/>
          </ac:spMkLst>
        </pc:spChg>
        <pc:spChg chg="mod">
          <ac:chgData name="Emmanuel Thomas" userId="0534efac-6efc-4f66-a6a4-069aefeb2589" providerId="ADAL" clId="{9A1A9AA2-ED5C-49B9-A005-52B0E8711CED}" dt="2025-10-12T10:52:44.159" v="16" actId="1076"/>
          <ac:spMkLst>
            <pc:docMk/>
            <pc:sldMk cId="865525490" sldId="260"/>
            <ac:spMk id="14" creationId="{A4114D53-8682-B798-2B29-8BC2D75EFA4E}"/>
          </ac:spMkLst>
        </pc:spChg>
        <pc:spChg chg="mod">
          <ac:chgData name="Emmanuel Thomas" userId="0534efac-6efc-4f66-a6a4-069aefeb2589" providerId="ADAL" clId="{9A1A9AA2-ED5C-49B9-A005-52B0E8711CED}" dt="2025-10-12T10:52:46.721" v="18" actId="1076"/>
          <ac:spMkLst>
            <pc:docMk/>
            <pc:sldMk cId="865525490" sldId="260"/>
            <ac:spMk id="15" creationId="{D4DB8E91-70CD-2EA8-547D-AC8D1CEC5883}"/>
          </ac:spMkLst>
        </pc:spChg>
        <pc:spChg chg="mod">
          <ac:chgData name="Emmanuel Thomas" userId="0534efac-6efc-4f66-a6a4-069aefeb2589" providerId="ADAL" clId="{9A1A9AA2-ED5C-49B9-A005-52B0E8711CED}" dt="2025-10-12T10:52:45.575" v="17" actId="1076"/>
          <ac:spMkLst>
            <pc:docMk/>
            <pc:sldMk cId="865525490" sldId="260"/>
            <ac:spMk id="17" creationId="{6EDC6490-8224-53E5-E4B0-0A2FA662C259}"/>
          </ac:spMkLst>
        </pc:spChg>
        <pc:spChg chg="mod">
          <ac:chgData name="Emmanuel Thomas" userId="0534efac-6efc-4f66-a6a4-069aefeb2589" providerId="ADAL" clId="{9A1A9AA2-ED5C-49B9-A005-52B0E8711CED}" dt="2025-10-12T10:52:50.672" v="19" actId="1076"/>
          <ac:spMkLst>
            <pc:docMk/>
            <pc:sldMk cId="865525490" sldId="260"/>
            <ac:spMk id="18" creationId="{C8937066-F194-18C3-6B3A-5B98B6949BF5}"/>
          </ac:spMkLst>
        </pc:spChg>
        <pc:spChg chg="mod">
          <ac:chgData name="Emmanuel Thomas" userId="0534efac-6efc-4f66-a6a4-069aefeb2589" providerId="ADAL" clId="{9A1A9AA2-ED5C-49B9-A005-52B0E8711CED}" dt="2025-10-12T10:53:00.470" v="21" actId="14100"/>
          <ac:spMkLst>
            <pc:docMk/>
            <pc:sldMk cId="865525490" sldId="260"/>
            <ac:spMk id="27" creationId="{1CF3BC7A-B9B8-5B75-4E39-10CEE1ABADBE}"/>
          </ac:spMkLst>
        </pc:spChg>
        <pc:spChg chg="mod">
          <ac:chgData name="Emmanuel Thomas" userId="0534efac-6efc-4f66-a6a4-069aefeb2589" providerId="ADAL" clId="{9A1A9AA2-ED5C-49B9-A005-52B0E8711CED}" dt="2025-10-12T10:52:36.838" v="14" actId="1076"/>
          <ac:spMkLst>
            <pc:docMk/>
            <pc:sldMk cId="865525490" sldId="260"/>
            <ac:spMk id="28" creationId="{DF5E5861-612B-3F01-B546-017E09EF65C1}"/>
          </ac:spMkLst>
        </pc:spChg>
        <pc:spChg chg="mod">
          <ac:chgData name="Emmanuel Thomas" userId="0534efac-6efc-4f66-a6a4-069aefeb2589" providerId="ADAL" clId="{9A1A9AA2-ED5C-49B9-A005-52B0E8711CED}" dt="2025-10-12T10:51:49.050" v="6" actId="1076"/>
          <ac:spMkLst>
            <pc:docMk/>
            <pc:sldMk cId="865525490" sldId="260"/>
            <ac:spMk id="29" creationId="{7D137CE7-9FA7-D198-EBBB-FA2D9F183176}"/>
          </ac:spMkLst>
        </pc:spChg>
        <pc:spChg chg="mod">
          <ac:chgData name="Emmanuel Thomas" userId="0534efac-6efc-4f66-a6a4-069aefeb2589" providerId="ADAL" clId="{9A1A9AA2-ED5C-49B9-A005-52B0E8711CED}" dt="2025-10-12T10:52:36.838" v="14" actId="1076"/>
          <ac:spMkLst>
            <pc:docMk/>
            <pc:sldMk cId="865525490" sldId="260"/>
            <ac:spMk id="30" creationId="{C05B2595-82D7-6D17-7FF0-73205E2BDB9E}"/>
          </ac:spMkLst>
        </pc:spChg>
      </pc:sldChg>
      <pc:sldChg chg="add">
        <pc:chgData name="Emmanuel Thomas" userId="0534efac-6efc-4f66-a6a4-069aefeb2589" providerId="ADAL" clId="{9A1A9AA2-ED5C-49B9-A005-52B0E8711CED}" dt="2025-10-12T11:13:22.360" v="22"/>
        <pc:sldMkLst>
          <pc:docMk/>
          <pc:sldMk cId="1111037244" sldId="261"/>
        </pc:sldMkLst>
      </pc:sldChg>
      <pc:sldChg chg="add del">
        <pc:chgData name="Emmanuel Thomas" userId="0534efac-6efc-4f66-a6a4-069aefeb2589" providerId="ADAL" clId="{9A1A9AA2-ED5C-49B9-A005-52B0E8711CED}" dt="2025-10-12T10:51:18.212" v="1" actId="47"/>
        <pc:sldMkLst>
          <pc:docMk/>
          <pc:sldMk cId="4244050528" sldId="261"/>
        </pc:sldMkLst>
      </pc:sldChg>
    </pc:docChg>
  </pc:docChgLst>
  <pc:docChgLst>
    <pc:chgData name="Emmanuel Thomas" userId="0534efac-6efc-4f66-a6a4-069aefeb2589" providerId="ADAL" clId="{27D217DE-60C0-4E7C-A2FD-06B4EAE82109}"/>
    <pc:docChg chg="delSld">
      <pc:chgData name="Emmanuel Thomas" userId="0534efac-6efc-4f66-a6a4-069aefeb2589" providerId="ADAL" clId="{27D217DE-60C0-4E7C-A2FD-06B4EAE82109}" dt="2026-01-23T20:26:03.112" v="0" actId="47"/>
      <pc:docMkLst>
        <pc:docMk/>
      </pc:docMkLst>
      <pc:sldChg chg="del">
        <pc:chgData name="Emmanuel Thomas" userId="0534efac-6efc-4f66-a6a4-069aefeb2589" providerId="ADAL" clId="{27D217DE-60C0-4E7C-A2FD-06B4EAE82109}" dt="2026-01-23T20:26:03.112" v="0" actId="47"/>
        <pc:sldMkLst>
          <pc:docMk/>
          <pc:sldMk cId="992988885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F76C2-78B2-BA27-8C30-E517D40AC5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8CACDC-1CEF-A517-E74D-2A09A73A50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77EA2-BCC0-6447-D85E-09FA0C053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AD81E-2440-3F87-0E1E-BDD316F92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3922E-6179-AAE0-48ED-2BC844D92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41466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08643-A2B4-E13D-F61C-7BBDE5C52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C4A9AB-AE28-9682-7096-DBB9E29C76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AA9D1-1A75-4BFD-CED6-E599756FD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91B07-8C4E-4431-621C-AD37811EA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15D56-77F2-EC32-589B-639F97DD0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1811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C86BB9-9836-D5CF-E869-7A6837E29D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436FD-9329-9706-F7A3-04C3259C5C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F1378-924B-0B44-BA88-7FD8D5EC4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9061C5-8A4D-4BE5-4958-C50780BE2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D299BD-2F52-2DC9-C5E1-EBB5D3C2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4327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2DBC8-325E-4598-67C2-F9E94E90F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DE964-2556-5774-CECA-12186AE82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4971F-88C0-5997-466D-3EE731AA3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97BDC-CB7A-AA2A-E114-E5E08DF99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B032A-FDBD-D9F6-E833-85197F699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24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9967C-9F4A-A99A-CEDF-9D64819E7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C373C-6F50-5339-CFBB-DF3C50949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67EDE-EC7C-C9D1-D82A-F63CA3CD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6B66E-46D2-B483-C674-2C4AA47FC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896C8-E32F-339E-6299-8FB996459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30126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7F62D-10AE-1398-3AB3-36870C312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17977-CCDD-96FE-A2A8-15AC2BA9F2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81BE68-454D-0691-5065-AD1A090562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FA8BDB-ACD6-3480-9EFE-A51683701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B2E49-EB94-F168-00C3-02EAFCE81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85F1C7-E9C8-42A8-58A1-D91F0B1F6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30517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30D00-1CE1-776F-B4E7-6727F194A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77F75-C0AB-8D0F-E9CA-81FB8469DF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C2EBB7-349A-8630-4094-B9E8ACEC40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4CED96-2DE4-9FB6-C64B-F4929492CE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06D082-00ED-BE77-7916-40EE2F0804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2CCD63-CB13-3DB8-9C4B-9A4C66DB2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88CC87-6CFC-62AC-6186-9AAC3C212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BF8E77-D893-7FA1-E31D-82D4BC5D8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65168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0C424-D143-7E3E-7F60-2E06E000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A42313-2DE6-AD54-1B7F-36595E4CA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6C100-721B-9ABD-E2DB-BD8AED888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CC77B-55F9-EC34-2941-25B152EE3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3508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64B9FB-4991-484A-563B-9A8AA36F7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CB29F3-DA63-A476-B513-9B84AB4C1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AA7F1-B26D-D765-442B-0517167EC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25641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B11E4-1D77-F6B5-14EE-2E535C2B2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E4969-E3F7-C35E-7ECD-920C21980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9E22B9-72C3-B993-1AE5-E5B98B54B5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E53E0A-90A6-109F-4813-61ABD5070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621ABB-36B3-FA47-8B0E-C0F6E93AB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D8D140-4F55-19C0-FDB2-D3CFFACFA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1885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D2604-7259-2210-30D3-9BD2A4952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4F2081-336C-391A-7293-E1519B239F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A04D42-371F-8EF0-8351-CF36BEBAF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364543-C9AE-D37E-47C5-9C605D154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C612BF-4C44-9A9B-1AE3-BFEE4A02F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B5CCB2-FCFE-F844-C16A-83EB812AC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5176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15F29-A15B-A744-CAF5-9BD3F71BE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1C81F-777B-5948-D5E0-9AECB0CD5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1771A-97FD-E2C7-E2CA-BE8C551FA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CB302C-A59A-4E02-92F9-49B9BABF4B8B}" type="datetimeFigureOut">
              <a:rPr lang="en-NL" smtClean="0"/>
              <a:t>23/01/2026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359B8-92DE-43A8-67D7-92E9BBC13B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3F750-9C16-71AE-DC84-1F151A97F6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06291D-9993-4B2C-B972-9B13D94F4DD3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2800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460D3C-26E3-FAC7-4A8E-70427568089C}"/>
              </a:ext>
            </a:extLst>
          </p:cNvPr>
          <p:cNvSpPr/>
          <p:nvPr/>
        </p:nvSpPr>
        <p:spPr>
          <a:xfrm>
            <a:off x="687625" y="1151918"/>
            <a:ext cx="667966" cy="45805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 err="1"/>
              <a:t>raw_data_block</a:t>
            </a:r>
            <a:r>
              <a:rPr lang="en-GB" dirty="0"/>
              <a:t>()</a:t>
            </a:r>
            <a:endParaRPr lang="en-N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C17DF0-A471-BB1D-6D63-CA4DDAFA5FDE}"/>
              </a:ext>
            </a:extLst>
          </p:cNvPr>
          <p:cNvSpPr/>
          <p:nvPr/>
        </p:nvSpPr>
        <p:spPr>
          <a:xfrm>
            <a:off x="1355591" y="1667132"/>
            <a:ext cx="1341014" cy="1272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element</a:t>
            </a:r>
            <a:endParaRPr lang="en-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AA70E0-8688-8398-9BD8-3A3DFE46A53E}"/>
              </a:ext>
            </a:extLst>
          </p:cNvPr>
          <p:cNvSpPr/>
          <p:nvPr/>
        </p:nvSpPr>
        <p:spPr>
          <a:xfrm>
            <a:off x="1355591" y="3455093"/>
            <a:ext cx="1341014" cy="1272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element</a:t>
            </a:r>
            <a:endParaRPr lang="en-NL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36F12D-17EC-F24D-5F0B-77EB1E5FB76F}"/>
              </a:ext>
            </a:extLst>
          </p:cNvPr>
          <p:cNvSpPr/>
          <p:nvPr/>
        </p:nvSpPr>
        <p:spPr>
          <a:xfrm>
            <a:off x="1355591" y="5216767"/>
            <a:ext cx="1341014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r>
              <a:rPr lang="en-GB" sz="1600" dirty="0"/>
              <a:t>=</a:t>
            </a:r>
            <a:br>
              <a:rPr lang="en-GB" sz="1600" dirty="0"/>
            </a:br>
            <a:r>
              <a:rPr lang="en-GB" sz="1600" dirty="0"/>
              <a:t>ID_END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62BE409-71C7-4891-A33A-CA25AF930467}"/>
              </a:ext>
            </a:extLst>
          </p:cNvPr>
          <p:cNvSpPr/>
          <p:nvPr/>
        </p:nvSpPr>
        <p:spPr>
          <a:xfrm>
            <a:off x="1355591" y="1148674"/>
            <a:ext cx="1341014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endParaRPr lang="en-GB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F2694C-0450-26E4-A4FB-15943EB44CBB}"/>
              </a:ext>
            </a:extLst>
          </p:cNvPr>
          <p:cNvSpPr/>
          <p:nvPr/>
        </p:nvSpPr>
        <p:spPr>
          <a:xfrm>
            <a:off x="1355591" y="2939878"/>
            <a:ext cx="1341014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endParaRPr lang="en-GB" sz="16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FAF81B-5F25-6EB5-2553-151BC7779429}"/>
              </a:ext>
            </a:extLst>
          </p:cNvPr>
          <p:cNvSpPr/>
          <p:nvPr/>
        </p:nvSpPr>
        <p:spPr>
          <a:xfrm>
            <a:off x="1355591" y="4727839"/>
            <a:ext cx="1341014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/>
              <a:t>…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E40D78-69B1-8B67-8005-921E927CA508}"/>
              </a:ext>
            </a:extLst>
          </p:cNvPr>
          <p:cNvSpPr/>
          <p:nvPr/>
        </p:nvSpPr>
        <p:spPr>
          <a:xfrm>
            <a:off x="7418625" y="1138706"/>
            <a:ext cx="667966" cy="20489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 err="1"/>
              <a:t>raw_data_block</a:t>
            </a:r>
            <a:r>
              <a:rPr lang="en-GB" dirty="0"/>
              <a:t>()</a:t>
            </a:r>
            <a:endParaRPr lang="en-NL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38FFD9F-35D1-8F8A-9E5C-17FC4809C89B}"/>
              </a:ext>
            </a:extLst>
          </p:cNvPr>
          <p:cNvSpPr/>
          <p:nvPr/>
        </p:nvSpPr>
        <p:spPr>
          <a:xfrm>
            <a:off x="7418625" y="3187700"/>
            <a:ext cx="667966" cy="20489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 err="1"/>
              <a:t>metadata_block</a:t>
            </a:r>
            <a:r>
              <a:rPr lang="en-GB" dirty="0"/>
              <a:t>()</a:t>
            </a:r>
            <a:endParaRPr lang="en-NL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31F6A1D-2743-117F-DFD4-37970EA55386}"/>
              </a:ext>
            </a:extLst>
          </p:cNvPr>
          <p:cNvSpPr/>
          <p:nvPr/>
        </p:nvSpPr>
        <p:spPr>
          <a:xfrm>
            <a:off x="7418625" y="5216767"/>
            <a:ext cx="667966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…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51156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BF4C7-87FA-E5DF-B907-34A9E29F9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0EDAED39-6FA6-4E69-BC7E-A28D6A2927E4}"/>
              </a:ext>
            </a:extLst>
          </p:cNvPr>
          <p:cNvSpPr/>
          <p:nvPr/>
        </p:nvSpPr>
        <p:spPr>
          <a:xfrm>
            <a:off x="3858420" y="1151918"/>
            <a:ext cx="667966" cy="45805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 err="1"/>
              <a:t>raw_data_block</a:t>
            </a:r>
            <a:r>
              <a:rPr lang="en-GB" dirty="0"/>
              <a:t>()</a:t>
            </a:r>
            <a:endParaRPr lang="en-NL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AD22CB0-63B4-A2D2-E0CD-B5582A459FF1}"/>
              </a:ext>
            </a:extLst>
          </p:cNvPr>
          <p:cNvSpPr/>
          <p:nvPr/>
        </p:nvSpPr>
        <p:spPr>
          <a:xfrm>
            <a:off x="4526385" y="1667132"/>
            <a:ext cx="1769639" cy="1272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element</a:t>
            </a:r>
            <a:endParaRPr lang="en-NL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3E395DE-A256-EA83-13AF-D50A05B72EFE}"/>
              </a:ext>
            </a:extLst>
          </p:cNvPr>
          <p:cNvSpPr/>
          <p:nvPr/>
        </p:nvSpPr>
        <p:spPr>
          <a:xfrm>
            <a:off x="4526385" y="3455093"/>
            <a:ext cx="1769639" cy="1272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fr-FR" sz="1400" dirty="0" err="1"/>
              <a:t>extension_type</a:t>
            </a:r>
            <a:r>
              <a:rPr lang="fr-FR" sz="1400" dirty="0"/>
              <a:t> = EXT_AU_METADATA</a:t>
            </a:r>
            <a:endParaRPr lang="en-GB" sz="1400" dirty="0"/>
          </a:p>
          <a:p>
            <a:pPr algn="ctr"/>
            <a:r>
              <a:rPr lang="en-GB" sz="1400" dirty="0" err="1"/>
              <a:t>ext_au_metadata</a:t>
            </a:r>
            <a:r>
              <a:rPr lang="en-GB" sz="1400" dirty="0"/>
              <a:t>()</a:t>
            </a:r>
            <a:endParaRPr lang="fr-FR" sz="14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F83517-AB10-AF32-D8C9-1DD539A66BA6}"/>
              </a:ext>
            </a:extLst>
          </p:cNvPr>
          <p:cNvSpPr/>
          <p:nvPr/>
        </p:nvSpPr>
        <p:spPr>
          <a:xfrm>
            <a:off x="4526385" y="5216767"/>
            <a:ext cx="1769639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r>
              <a:rPr lang="en-GB" sz="1600" dirty="0"/>
              <a:t>=</a:t>
            </a:r>
            <a:br>
              <a:rPr lang="en-GB" sz="1600" dirty="0"/>
            </a:br>
            <a:r>
              <a:rPr lang="en-GB" sz="1600" dirty="0"/>
              <a:t>ID_END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617A20-4F1E-16ED-5211-2996A4E662B8}"/>
              </a:ext>
            </a:extLst>
          </p:cNvPr>
          <p:cNvSpPr/>
          <p:nvPr/>
        </p:nvSpPr>
        <p:spPr>
          <a:xfrm>
            <a:off x="4526385" y="1148674"/>
            <a:ext cx="1769639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endParaRPr lang="en-GB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CE0486-67AF-BBAD-AE8A-722C20FF1083}"/>
              </a:ext>
            </a:extLst>
          </p:cNvPr>
          <p:cNvSpPr/>
          <p:nvPr/>
        </p:nvSpPr>
        <p:spPr>
          <a:xfrm>
            <a:off x="4526385" y="2939878"/>
            <a:ext cx="1769639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r>
              <a:rPr lang="en-GB" sz="1600" dirty="0"/>
              <a:t>=ID_FIL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549E796-41E5-F895-2C9F-E68725ABFC4D}"/>
              </a:ext>
            </a:extLst>
          </p:cNvPr>
          <p:cNvSpPr/>
          <p:nvPr/>
        </p:nvSpPr>
        <p:spPr>
          <a:xfrm>
            <a:off x="4526385" y="4727839"/>
            <a:ext cx="1769639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/>
              <a:t>…</a:t>
            </a: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9B641784-2692-AC74-E987-29E52F877F28}"/>
              </a:ext>
            </a:extLst>
          </p:cNvPr>
          <p:cNvSpPr/>
          <p:nvPr/>
        </p:nvSpPr>
        <p:spPr>
          <a:xfrm>
            <a:off x="6296024" y="1148674"/>
            <a:ext cx="428625" cy="179120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F5586BEE-DC8D-2CA2-BB7A-9DF1BB8E6636}"/>
              </a:ext>
            </a:extLst>
          </p:cNvPr>
          <p:cNvSpPr/>
          <p:nvPr/>
        </p:nvSpPr>
        <p:spPr>
          <a:xfrm>
            <a:off x="6296024" y="2938257"/>
            <a:ext cx="428625" cy="179120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D8D376A-D36E-C288-954C-2A524BFB73FE}"/>
              </a:ext>
            </a:extLst>
          </p:cNvPr>
          <p:cNvSpPr txBox="1"/>
          <p:nvPr/>
        </p:nvSpPr>
        <p:spPr>
          <a:xfrm>
            <a:off x="6847464" y="1859610"/>
            <a:ext cx="142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Any element</a:t>
            </a:r>
            <a:endParaRPr lang="en-NL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07B999-1369-19BA-51BD-0C20C380F891}"/>
              </a:ext>
            </a:extLst>
          </p:cNvPr>
          <p:cNvSpPr txBox="1"/>
          <p:nvPr/>
        </p:nvSpPr>
        <p:spPr>
          <a:xfrm>
            <a:off x="6847464" y="3617832"/>
            <a:ext cx="134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Fill element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328034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957D4C-935E-5B8E-323C-C36083205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0239CAEB-A88C-D94F-ECF4-6905A004183A}"/>
              </a:ext>
            </a:extLst>
          </p:cNvPr>
          <p:cNvSpPr/>
          <p:nvPr/>
        </p:nvSpPr>
        <p:spPr>
          <a:xfrm>
            <a:off x="3858420" y="1164799"/>
            <a:ext cx="667966" cy="45805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 err="1"/>
              <a:t>raw_data_block</a:t>
            </a:r>
            <a:r>
              <a:rPr lang="en-GB" dirty="0"/>
              <a:t>()</a:t>
            </a:r>
            <a:endParaRPr lang="en-NL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553D81-825A-B215-42C7-152281B95952}"/>
              </a:ext>
            </a:extLst>
          </p:cNvPr>
          <p:cNvSpPr/>
          <p:nvPr/>
        </p:nvSpPr>
        <p:spPr>
          <a:xfrm>
            <a:off x="4526386" y="1680013"/>
            <a:ext cx="1341013" cy="1272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element</a:t>
            </a:r>
            <a:endParaRPr lang="en-NL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145A905-5DD3-4606-5BCA-57F115427031}"/>
              </a:ext>
            </a:extLst>
          </p:cNvPr>
          <p:cNvSpPr/>
          <p:nvPr/>
        </p:nvSpPr>
        <p:spPr>
          <a:xfrm>
            <a:off x="4526386" y="3467974"/>
            <a:ext cx="1341013" cy="1272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400" dirty="0"/>
              <a:t>…</a:t>
            </a:r>
          </a:p>
          <a:p>
            <a:pPr algn="ctr"/>
            <a:r>
              <a:rPr lang="en-GB" sz="1400" dirty="0" err="1"/>
              <a:t>au_metadata</a:t>
            </a:r>
            <a:r>
              <a:rPr lang="en-GB" sz="1400" dirty="0"/>
              <a:t>()</a:t>
            </a:r>
            <a:endParaRPr lang="fr-FR" sz="14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A25F9AB-CF70-83F3-1FB3-7F2266D2F93D}"/>
              </a:ext>
            </a:extLst>
          </p:cNvPr>
          <p:cNvSpPr/>
          <p:nvPr/>
        </p:nvSpPr>
        <p:spPr>
          <a:xfrm>
            <a:off x="4526386" y="5229648"/>
            <a:ext cx="1341013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r>
              <a:rPr lang="en-GB" sz="1600" dirty="0"/>
              <a:t> = </a:t>
            </a:r>
            <a:br>
              <a:rPr lang="en-GB" sz="1600" dirty="0"/>
            </a:br>
            <a:r>
              <a:rPr lang="en-GB" sz="1600" dirty="0"/>
              <a:t>ID_END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8E6D64E-6507-7617-AAA9-DCCA7FA18F68}"/>
              </a:ext>
            </a:extLst>
          </p:cNvPr>
          <p:cNvSpPr/>
          <p:nvPr/>
        </p:nvSpPr>
        <p:spPr>
          <a:xfrm>
            <a:off x="4526386" y="1161555"/>
            <a:ext cx="1341013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endParaRPr lang="en-GB" sz="16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EB5BDC-C21E-B0CD-9B20-FF4619DF1AD7}"/>
              </a:ext>
            </a:extLst>
          </p:cNvPr>
          <p:cNvSpPr/>
          <p:nvPr/>
        </p:nvSpPr>
        <p:spPr>
          <a:xfrm>
            <a:off x="4526386" y="2952759"/>
            <a:ext cx="1341013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r>
              <a:rPr lang="en-GB" sz="1600" dirty="0"/>
              <a:t> = ID_DSE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404E5D9-6B9B-B700-0E7D-29640BB40CC6}"/>
              </a:ext>
            </a:extLst>
          </p:cNvPr>
          <p:cNvSpPr/>
          <p:nvPr/>
        </p:nvSpPr>
        <p:spPr>
          <a:xfrm>
            <a:off x="4526386" y="4740720"/>
            <a:ext cx="1341013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/>
              <a:t>…</a:t>
            </a: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6F9B677E-2A9A-226D-EFDA-E1F6B6564F3A}"/>
              </a:ext>
            </a:extLst>
          </p:cNvPr>
          <p:cNvSpPr/>
          <p:nvPr/>
        </p:nvSpPr>
        <p:spPr>
          <a:xfrm>
            <a:off x="5867400" y="1148674"/>
            <a:ext cx="428625" cy="179120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758CFFC0-478D-8E93-D380-7EBA99E99168}"/>
              </a:ext>
            </a:extLst>
          </p:cNvPr>
          <p:cNvSpPr/>
          <p:nvPr/>
        </p:nvSpPr>
        <p:spPr>
          <a:xfrm>
            <a:off x="5867399" y="2949516"/>
            <a:ext cx="428625" cy="1791204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5B46AEF-31FA-376A-4EB2-EF2E07CCCF57}"/>
              </a:ext>
            </a:extLst>
          </p:cNvPr>
          <p:cNvSpPr txBox="1"/>
          <p:nvPr/>
        </p:nvSpPr>
        <p:spPr>
          <a:xfrm>
            <a:off x="6418840" y="1859610"/>
            <a:ext cx="142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Any element</a:t>
            </a:r>
            <a:endParaRPr lang="en-NL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7180DB9-2611-1BC1-261E-5265B9F5E50C}"/>
              </a:ext>
            </a:extLst>
          </p:cNvPr>
          <p:cNvSpPr txBox="1"/>
          <p:nvPr/>
        </p:nvSpPr>
        <p:spPr>
          <a:xfrm>
            <a:off x="6418840" y="3617832"/>
            <a:ext cx="2281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Data stream element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128623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4DAB1-459F-25F7-165B-556ADFAE48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08C648A-CA36-0212-A154-08DFCCC83BE7}"/>
              </a:ext>
            </a:extLst>
          </p:cNvPr>
          <p:cNvSpPr/>
          <p:nvPr/>
        </p:nvSpPr>
        <p:spPr>
          <a:xfrm>
            <a:off x="3858420" y="203956"/>
            <a:ext cx="667966" cy="6004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 err="1"/>
              <a:t>raw_data_block</a:t>
            </a:r>
            <a:r>
              <a:rPr lang="en-GB" dirty="0"/>
              <a:t>()</a:t>
            </a:r>
            <a:endParaRPr lang="en-NL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4114D53-8682-B798-2B29-8BC2D75EFA4E}"/>
              </a:ext>
            </a:extLst>
          </p:cNvPr>
          <p:cNvSpPr/>
          <p:nvPr/>
        </p:nvSpPr>
        <p:spPr>
          <a:xfrm>
            <a:off x="4526385" y="3931813"/>
            <a:ext cx="1769639" cy="1272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en-GB" dirty="0"/>
              <a:t>element</a:t>
            </a:r>
            <a:endParaRPr lang="en-NL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DB8E91-70CD-2EA8-547D-AC8D1CEC5883}"/>
              </a:ext>
            </a:extLst>
          </p:cNvPr>
          <p:cNvSpPr/>
          <p:nvPr/>
        </p:nvSpPr>
        <p:spPr>
          <a:xfrm>
            <a:off x="4526385" y="719981"/>
            <a:ext cx="1769639" cy="27222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fr-FR" sz="1400" dirty="0" err="1"/>
              <a:t>extension_type</a:t>
            </a:r>
            <a:r>
              <a:rPr lang="fr-FR" sz="1400" dirty="0"/>
              <a:t> = EXT_</a:t>
            </a:r>
            <a:r>
              <a:rPr lang="en-GB" sz="1400" dirty="0"/>
              <a:t>DATA_ELEMENT</a:t>
            </a:r>
          </a:p>
          <a:p>
            <a:pPr algn="ctr"/>
            <a:br>
              <a:rPr lang="fr-FR" sz="1400" dirty="0"/>
            </a:br>
            <a:r>
              <a:rPr lang="fr-FR" sz="1400" dirty="0" err="1"/>
              <a:t>data_element_version</a:t>
            </a:r>
            <a:r>
              <a:rPr lang="fr-FR" sz="1400" dirty="0"/>
              <a:t>=ANC_DATA</a:t>
            </a:r>
            <a:br>
              <a:rPr lang="fr-FR" sz="1400" dirty="0"/>
            </a:br>
            <a:br>
              <a:rPr lang="fr-FR" sz="1400" dirty="0"/>
            </a:br>
            <a:r>
              <a:rPr lang="fr-FR" sz="1400" dirty="0" err="1"/>
              <a:t>sync</a:t>
            </a:r>
            <a:r>
              <a:rPr lang="fr-FR" sz="1400" dirty="0"/>
              <a:t>=0xAB</a:t>
            </a:r>
            <a:br>
              <a:rPr lang="fr-FR" sz="1400" dirty="0"/>
            </a:br>
            <a:r>
              <a:rPr lang="fr-FR" sz="1400" dirty="0" err="1"/>
              <a:t>metatat</a:t>
            </a:r>
            <a:r>
              <a:rPr lang="fr-FR" sz="1400" dirty="0"/>
              <a:t> </a:t>
            </a:r>
            <a:r>
              <a:rPr lang="fr-FR" sz="1400" dirty="0" err="1"/>
              <a:t>payload</a:t>
            </a:r>
            <a:r>
              <a:rPr lang="fr-FR" sz="1400" dirty="0"/>
              <a:t> bytes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FDB68B0-8DF1-D577-D4E7-A2E3DAB464BE}"/>
              </a:ext>
            </a:extLst>
          </p:cNvPr>
          <p:cNvSpPr/>
          <p:nvPr/>
        </p:nvSpPr>
        <p:spPr>
          <a:xfrm>
            <a:off x="4526385" y="5693487"/>
            <a:ext cx="1769639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r>
              <a:rPr lang="en-GB" sz="1600" dirty="0"/>
              <a:t>=</a:t>
            </a:r>
            <a:br>
              <a:rPr lang="en-GB" sz="1600" dirty="0"/>
            </a:br>
            <a:r>
              <a:rPr lang="en-GB" sz="1600" dirty="0"/>
              <a:t>ID_END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EDC6490-8224-53E5-E4B0-0A2FA662C259}"/>
              </a:ext>
            </a:extLst>
          </p:cNvPr>
          <p:cNvSpPr/>
          <p:nvPr/>
        </p:nvSpPr>
        <p:spPr>
          <a:xfrm>
            <a:off x="4526385" y="3442213"/>
            <a:ext cx="1769639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endParaRPr lang="en-GB" sz="16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937066-F194-18C3-6B3A-5B98B6949BF5}"/>
              </a:ext>
            </a:extLst>
          </p:cNvPr>
          <p:cNvSpPr/>
          <p:nvPr/>
        </p:nvSpPr>
        <p:spPr>
          <a:xfrm>
            <a:off x="4526385" y="203956"/>
            <a:ext cx="1769639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 err="1"/>
              <a:t>id_syn_ele</a:t>
            </a:r>
            <a:r>
              <a:rPr lang="en-GB" sz="1600" dirty="0"/>
              <a:t>=ID_FIL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6F5F45-D4D8-692F-998E-9632D678B120}"/>
              </a:ext>
            </a:extLst>
          </p:cNvPr>
          <p:cNvSpPr/>
          <p:nvPr/>
        </p:nvSpPr>
        <p:spPr>
          <a:xfrm>
            <a:off x="4526385" y="5204559"/>
            <a:ext cx="1769639" cy="515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GB" sz="1600" dirty="0"/>
              <a:t>…</a:t>
            </a:r>
          </a:p>
        </p:txBody>
      </p:sp>
      <p:sp>
        <p:nvSpPr>
          <p:cNvPr id="27" name="Right Brace 26">
            <a:extLst>
              <a:ext uri="{FF2B5EF4-FFF2-40B4-BE49-F238E27FC236}">
                <a16:creationId xmlns:a16="http://schemas.microsoft.com/office/drawing/2014/main" id="{1CF3BC7A-B9B8-5B75-4E39-10CEE1ABADBE}"/>
              </a:ext>
            </a:extLst>
          </p:cNvPr>
          <p:cNvSpPr/>
          <p:nvPr/>
        </p:nvSpPr>
        <p:spPr>
          <a:xfrm>
            <a:off x="6296024" y="3413355"/>
            <a:ext cx="428625" cy="228013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DF5E5861-612B-3F01-B546-017E09EF65C1}"/>
              </a:ext>
            </a:extLst>
          </p:cNvPr>
          <p:cNvSpPr/>
          <p:nvPr/>
        </p:nvSpPr>
        <p:spPr>
          <a:xfrm>
            <a:off x="6296024" y="176720"/>
            <a:ext cx="428625" cy="323906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137CE7-9FA7-D198-EBBB-FA2D9F183176}"/>
              </a:ext>
            </a:extLst>
          </p:cNvPr>
          <p:cNvSpPr txBox="1"/>
          <p:nvPr/>
        </p:nvSpPr>
        <p:spPr>
          <a:xfrm>
            <a:off x="6847464" y="4124291"/>
            <a:ext cx="142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Any element</a:t>
            </a:r>
            <a:endParaRPr lang="en-NL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05B2595-82D7-6D17-7FF0-73205E2BDB9E}"/>
              </a:ext>
            </a:extLst>
          </p:cNvPr>
          <p:cNvSpPr txBox="1"/>
          <p:nvPr/>
        </p:nvSpPr>
        <p:spPr>
          <a:xfrm>
            <a:off x="6847464" y="1611588"/>
            <a:ext cx="134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Fill element</a:t>
            </a:r>
            <a:endParaRPr lang="en-NL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C62410-91D0-22A2-03FF-A00E669DDFA1}"/>
              </a:ext>
            </a:extLst>
          </p:cNvPr>
          <p:cNvSpPr txBox="1"/>
          <p:nvPr/>
        </p:nvSpPr>
        <p:spPr>
          <a:xfrm>
            <a:off x="7209628" y="2568819"/>
            <a:ext cx="1136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Metadata</a:t>
            </a:r>
            <a:br>
              <a:rPr lang="en-GB" dirty="0"/>
            </a:br>
            <a:r>
              <a:rPr lang="en-GB" dirty="0"/>
              <a:t>envelop</a:t>
            </a:r>
            <a:endParaRPr lang="en-NL" dirty="0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683F3BD9-9040-1EAB-E8B2-7D84971D49D9}"/>
              </a:ext>
            </a:extLst>
          </p:cNvPr>
          <p:cNvSpPr/>
          <p:nvPr/>
        </p:nvSpPr>
        <p:spPr>
          <a:xfrm>
            <a:off x="6296024" y="2368182"/>
            <a:ext cx="954325" cy="1047606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865525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19D9B1A-5C2C-7EB2-8A12-FD738A75E5DA}"/>
              </a:ext>
            </a:extLst>
          </p:cNvPr>
          <p:cNvSpPr/>
          <p:nvPr/>
        </p:nvSpPr>
        <p:spPr>
          <a:xfrm>
            <a:off x="2547399" y="1563406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endParaRPr lang="en-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E9D584-2723-DFC2-DF0D-3C94F31005DE}"/>
              </a:ext>
            </a:extLst>
          </p:cNvPr>
          <p:cNvSpPr/>
          <p:nvPr/>
        </p:nvSpPr>
        <p:spPr>
          <a:xfrm>
            <a:off x="2547399" y="398620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Elementary stream formatter</a:t>
            </a:r>
            <a:endParaRPr lang="en-NL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B334D4-1A4D-B18D-41D3-1FF7E7E8FE41}"/>
              </a:ext>
            </a:extLst>
          </p:cNvPr>
          <p:cNvSpPr/>
          <p:nvPr/>
        </p:nvSpPr>
        <p:spPr>
          <a:xfrm>
            <a:off x="10050349" y="1414151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endParaRPr lang="en-NL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6C1A8B-690C-957E-4A94-DBF4FCEE10DD}"/>
              </a:ext>
            </a:extLst>
          </p:cNvPr>
          <p:cNvSpPr/>
          <p:nvPr/>
        </p:nvSpPr>
        <p:spPr>
          <a:xfrm>
            <a:off x="7398461" y="398620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Elementary stream parser</a:t>
            </a:r>
            <a:endParaRPr lang="en-NL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AE3ECD-7B56-5ECD-2BBD-2F7396DF37D9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4159279" y="4533893"/>
            <a:ext cx="323918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4D47348-A6D9-8D86-09DB-D572007E68B3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>
            <a:off x="3353339" y="2658781"/>
            <a:ext cx="0" cy="13274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8DE8B28-EA8F-5036-3A2E-E4154C4F02A2}"/>
              </a:ext>
            </a:extLst>
          </p:cNvPr>
          <p:cNvCxnSpPr>
            <a:cxnSpLocks/>
            <a:stCxn id="14" idx="0"/>
            <a:endCxn id="39" idx="2"/>
          </p:cNvCxnSpPr>
          <p:nvPr/>
        </p:nvCxnSpPr>
        <p:spPr>
          <a:xfrm flipV="1">
            <a:off x="11231187" y="3357018"/>
            <a:ext cx="12721" cy="6291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5F63E31-68EF-A9A7-A38C-DE82ADDDB248}"/>
              </a:ext>
            </a:extLst>
          </p:cNvPr>
          <p:cNvSpPr/>
          <p:nvPr/>
        </p:nvSpPr>
        <p:spPr>
          <a:xfrm>
            <a:off x="208460" y="398620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Encoder</a:t>
            </a:r>
            <a:endParaRPr lang="en-NL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E2527BC-2A18-CE27-A50C-1F71F56349AB}"/>
              </a:ext>
            </a:extLst>
          </p:cNvPr>
          <p:cNvSpPr/>
          <p:nvPr/>
        </p:nvSpPr>
        <p:spPr>
          <a:xfrm>
            <a:off x="10425247" y="398620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Decoder</a:t>
            </a:r>
            <a:endParaRPr lang="en-NL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5256A4E-69A2-569F-0726-5D686FF695B0}"/>
              </a:ext>
            </a:extLst>
          </p:cNvPr>
          <p:cNvCxnSpPr>
            <a:cxnSpLocks/>
            <a:stCxn id="13" idx="3"/>
            <a:endCxn id="7" idx="1"/>
          </p:cNvCxnSpPr>
          <p:nvPr/>
        </p:nvCxnSpPr>
        <p:spPr>
          <a:xfrm>
            <a:off x="1820340" y="4533893"/>
            <a:ext cx="72705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05FE6F4-177F-468C-94AF-5947FF4C8B60}"/>
              </a:ext>
            </a:extLst>
          </p:cNvPr>
          <p:cNvCxnSpPr>
            <a:cxnSpLocks/>
            <a:stCxn id="9" idx="3"/>
            <a:endCxn id="14" idx="1"/>
          </p:cNvCxnSpPr>
          <p:nvPr/>
        </p:nvCxnSpPr>
        <p:spPr>
          <a:xfrm>
            <a:off x="9010341" y="4533893"/>
            <a:ext cx="141490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3E4A1B0-A06E-9FB6-696A-F56F6FC53D4D}"/>
              </a:ext>
            </a:extLst>
          </p:cNvPr>
          <p:cNvSpPr txBox="1"/>
          <p:nvPr/>
        </p:nvSpPr>
        <p:spPr>
          <a:xfrm>
            <a:off x="1888859" y="4928941"/>
            <a:ext cx="58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AUs</a:t>
            </a:r>
            <a:endParaRPr lang="en-NL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B7A239-7B61-8976-B45C-BF73991AACC3}"/>
              </a:ext>
            </a:extLst>
          </p:cNvPr>
          <p:cNvSpPr txBox="1"/>
          <p:nvPr/>
        </p:nvSpPr>
        <p:spPr>
          <a:xfrm>
            <a:off x="4725461" y="3807851"/>
            <a:ext cx="206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AUs with metadata</a:t>
            </a:r>
            <a:endParaRPr lang="en-NL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6D3F5A-2C45-942D-A245-4B3D723FA845}"/>
              </a:ext>
            </a:extLst>
          </p:cNvPr>
          <p:cNvSpPr txBox="1"/>
          <p:nvPr/>
        </p:nvSpPr>
        <p:spPr>
          <a:xfrm>
            <a:off x="7644993" y="2620259"/>
            <a:ext cx="109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Metadata</a:t>
            </a:r>
            <a:endParaRPr lang="en-NL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8ACD79-61AB-21AD-6AC7-68D6535C2969}"/>
              </a:ext>
            </a:extLst>
          </p:cNvPr>
          <p:cNvSpPr txBox="1"/>
          <p:nvPr/>
        </p:nvSpPr>
        <p:spPr>
          <a:xfrm>
            <a:off x="3533778" y="3137827"/>
            <a:ext cx="109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Metadata</a:t>
            </a:r>
            <a:endParaRPr lang="en-NL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89FB25F-DB33-0B47-0154-C9DFE20A1908}"/>
              </a:ext>
            </a:extLst>
          </p:cNvPr>
          <p:cNvSpPr/>
          <p:nvPr/>
        </p:nvSpPr>
        <p:spPr>
          <a:xfrm>
            <a:off x="3259393" y="3623475"/>
            <a:ext cx="186812" cy="171753"/>
          </a:xfrm>
          <a:prstGeom prst="rect">
            <a:avLst/>
          </a:prstGeom>
          <a:solidFill>
            <a:srgbClr val="FF69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078097E-B43E-555C-2753-B19735DAF5FC}"/>
              </a:ext>
            </a:extLst>
          </p:cNvPr>
          <p:cNvSpPr/>
          <p:nvPr/>
        </p:nvSpPr>
        <p:spPr>
          <a:xfrm>
            <a:off x="3259393" y="3233371"/>
            <a:ext cx="186812" cy="171753"/>
          </a:xfrm>
          <a:prstGeom prst="rect">
            <a:avLst/>
          </a:prstGeom>
          <a:solidFill>
            <a:srgbClr val="FF69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FF8037-8BF2-C8CD-A5E9-EEE188D8E9FB}"/>
              </a:ext>
            </a:extLst>
          </p:cNvPr>
          <p:cNvSpPr/>
          <p:nvPr/>
        </p:nvSpPr>
        <p:spPr>
          <a:xfrm>
            <a:off x="10318129" y="3052838"/>
            <a:ext cx="186812" cy="171753"/>
          </a:xfrm>
          <a:prstGeom prst="rect">
            <a:avLst/>
          </a:prstGeom>
          <a:solidFill>
            <a:srgbClr val="FF69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149B26-E085-EB0F-E14B-D64A6BA92528}"/>
              </a:ext>
            </a:extLst>
          </p:cNvPr>
          <p:cNvSpPr/>
          <p:nvPr/>
        </p:nvSpPr>
        <p:spPr>
          <a:xfrm>
            <a:off x="1934864" y="4355537"/>
            <a:ext cx="451658" cy="4366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125887-6975-0B91-1ABC-AFA8F728CC50}"/>
              </a:ext>
            </a:extLst>
          </p:cNvPr>
          <p:cNvGrpSpPr/>
          <p:nvPr/>
        </p:nvGrpSpPr>
        <p:grpSpPr>
          <a:xfrm>
            <a:off x="4460037" y="4355537"/>
            <a:ext cx="451658" cy="436607"/>
            <a:chOff x="4718753" y="4278267"/>
            <a:chExt cx="451658" cy="43660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FC361CB-5165-36EE-6737-216EA477469F}"/>
                </a:ext>
              </a:extLst>
            </p:cNvPr>
            <p:cNvSpPr/>
            <p:nvPr/>
          </p:nvSpPr>
          <p:spPr>
            <a:xfrm>
              <a:off x="4718753" y="4278267"/>
              <a:ext cx="451658" cy="4366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DFFB641-0C1C-EFF8-0F65-B745C3AE92CA}"/>
                </a:ext>
              </a:extLst>
            </p:cNvPr>
            <p:cNvSpPr/>
            <p:nvPr/>
          </p:nvSpPr>
          <p:spPr>
            <a:xfrm>
              <a:off x="4851176" y="4485134"/>
              <a:ext cx="186812" cy="171753"/>
            </a:xfrm>
            <a:prstGeom prst="rect">
              <a:avLst/>
            </a:prstGeom>
            <a:solidFill>
              <a:srgbClr val="FF6900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9490B0B-6E06-9CE1-04CB-F3FAC162E363}"/>
              </a:ext>
            </a:extLst>
          </p:cNvPr>
          <p:cNvSpPr txBox="1"/>
          <p:nvPr/>
        </p:nvSpPr>
        <p:spPr>
          <a:xfrm>
            <a:off x="1095667" y="5176821"/>
            <a:ext cx="2726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e.g. video or audio frames</a:t>
            </a:r>
            <a:endParaRPr lang="en-NL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D6C59B3-EDB6-2D5D-9A69-D243CFC94327}"/>
              </a:ext>
            </a:extLst>
          </p:cNvPr>
          <p:cNvGrpSpPr/>
          <p:nvPr/>
        </p:nvGrpSpPr>
        <p:grpSpPr>
          <a:xfrm>
            <a:off x="5156178" y="4355537"/>
            <a:ext cx="451658" cy="436607"/>
            <a:chOff x="5548286" y="4278267"/>
            <a:chExt cx="451658" cy="436607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347D35E-F153-D9FB-EDA4-724F8348895D}"/>
                </a:ext>
              </a:extLst>
            </p:cNvPr>
            <p:cNvSpPr/>
            <p:nvPr/>
          </p:nvSpPr>
          <p:spPr>
            <a:xfrm>
              <a:off x="5548286" y="4278267"/>
              <a:ext cx="451658" cy="4366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DC9B282-BCB1-3478-85FE-40DDA41367E6}"/>
                </a:ext>
              </a:extLst>
            </p:cNvPr>
            <p:cNvSpPr/>
            <p:nvPr/>
          </p:nvSpPr>
          <p:spPr>
            <a:xfrm>
              <a:off x="5680709" y="4485134"/>
              <a:ext cx="186812" cy="171753"/>
            </a:xfrm>
            <a:prstGeom prst="rect">
              <a:avLst/>
            </a:prstGeom>
            <a:solidFill>
              <a:srgbClr val="FF6900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24B80DE-A08F-2E15-FDA0-B5E4CAE84656}"/>
              </a:ext>
            </a:extLst>
          </p:cNvPr>
          <p:cNvGrpSpPr/>
          <p:nvPr/>
        </p:nvGrpSpPr>
        <p:grpSpPr>
          <a:xfrm>
            <a:off x="5852319" y="4355537"/>
            <a:ext cx="451658" cy="436607"/>
            <a:chOff x="6433704" y="4278267"/>
            <a:chExt cx="451658" cy="436607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434D6FE-7B8B-2E30-5752-11CD57076322}"/>
                </a:ext>
              </a:extLst>
            </p:cNvPr>
            <p:cNvSpPr/>
            <p:nvPr/>
          </p:nvSpPr>
          <p:spPr>
            <a:xfrm>
              <a:off x="6433704" y="4278267"/>
              <a:ext cx="451658" cy="4366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620AE28-7E7F-5E17-E8A9-0A8718E4144B}"/>
                </a:ext>
              </a:extLst>
            </p:cNvPr>
            <p:cNvSpPr/>
            <p:nvPr/>
          </p:nvSpPr>
          <p:spPr>
            <a:xfrm>
              <a:off x="6566127" y="4485134"/>
              <a:ext cx="186812" cy="171753"/>
            </a:xfrm>
            <a:prstGeom prst="rect">
              <a:avLst/>
            </a:prstGeom>
            <a:solidFill>
              <a:srgbClr val="FF6900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1761243-97D2-B280-DFAC-C51603B2A191}"/>
              </a:ext>
            </a:extLst>
          </p:cNvPr>
          <p:cNvGrpSpPr/>
          <p:nvPr/>
        </p:nvGrpSpPr>
        <p:grpSpPr>
          <a:xfrm>
            <a:off x="6548460" y="4355537"/>
            <a:ext cx="451658" cy="436607"/>
            <a:chOff x="7042670" y="4278267"/>
            <a:chExt cx="451658" cy="436607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BA2741A-4BC3-7C1B-F920-D17DBE69C00D}"/>
                </a:ext>
              </a:extLst>
            </p:cNvPr>
            <p:cNvSpPr/>
            <p:nvPr/>
          </p:nvSpPr>
          <p:spPr>
            <a:xfrm>
              <a:off x="7042670" y="4278267"/>
              <a:ext cx="451658" cy="4366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5957818-5A9D-3AA3-B6CC-AFD8929B21DC}"/>
                </a:ext>
              </a:extLst>
            </p:cNvPr>
            <p:cNvSpPr/>
            <p:nvPr/>
          </p:nvSpPr>
          <p:spPr>
            <a:xfrm>
              <a:off x="7175093" y="4485134"/>
              <a:ext cx="186812" cy="171753"/>
            </a:xfrm>
            <a:prstGeom prst="rect">
              <a:avLst/>
            </a:prstGeom>
            <a:solidFill>
              <a:srgbClr val="FF6900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DF85E0A-540C-7D6E-B223-EC5C23338DF3}"/>
              </a:ext>
            </a:extLst>
          </p:cNvPr>
          <p:cNvSpPr txBox="1"/>
          <p:nvPr/>
        </p:nvSpPr>
        <p:spPr>
          <a:xfrm>
            <a:off x="5160976" y="5229215"/>
            <a:ext cx="1235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(transport)</a:t>
            </a:r>
            <a:endParaRPr lang="en-NL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D9A8938-9DC5-580B-BE18-C95F384A5624}"/>
              </a:ext>
            </a:extLst>
          </p:cNvPr>
          <p:cNvSpPr/>
          <p:nvPr/>
        </p:nvSpPr>
        <p:spPr>
          <a:xfrm>
            <a:off x="10825587" y="2920411"/>
            <a:ext cx="836642" cy="4366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Decoded AU</a:t>
            </a:r>
            <a:endParaRPr lang="en-NL" sz="1200" dirty="0"/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DF143D14-97C9-6A46-6BCB-26B358D04558}"/>
              </a:ext>
            </a:extLst>
          </p:cNvPr>
          <p:cNvCxnSpPr>
            <a:cxnSpLocks/>
            <a:stCxn id="9" idx="0"/>
            <a:endCxn id="23" idx="1"/>
          </p:cNvCxnSpPr>
          <p:nvPr/>
        </p:nvCxnSpPr>
        <p:spPr>
          <a:xfrm rot="5400000" flipH="1" flipV="1">
            <a:off x="8837520" y="2505596"/>
            <a:ext cx="847490" cy="2113728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113932EF-1CAC-5AAD-48D8-05A658B1CD37}"/>
              </a:ext>
            </a:extLst>
          </p:cNvPr>
          <p:cNvSpPr/>
          <p:nvPr/>
        </p:nvSpPr>
        <p:spPr>
          <a:xfrm>
            <a:off x="9491965" y="4355537"/>
            <a:ext cx="451658" cy="4366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DC95F1-7E6E-564A-40DA-74971A2B19C1}"/>
              </a:ext>
            </a:extLst>
          </p:cNvPr>
          <p:cNvSpPr txBox="1"/>
          <p:nvPr/>
        </p:nvSpPr>
        <p:spPr>
          <a:xfrm>
            <a:off x="9450069" y="4957367"/>
            <a:ext cx="551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AUs</a:t>
            </a:r>
            <a:endParaRPr lang="en-NL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3A7F61E-FBEE-BB54-EF37-593745413A8E}"/>
              </a:ext>
            </a:extLst>
          </p:cNvPr>
          <p:cNvSpPr/>
          <p:nvPr/>
        </p:nvSpPr>
        <p:spPr>
          <a:xfrm>
            <a:off x="8099494" y="3636098"/>
            <a:ext cx="186812" cy="171753"/>
          </a:xfrm>
          <a:prstGeom prst="rect">
            <a:avLst/>
          </a:prstGeom>
          <a:solidFill>
            <a:srgbClr val="FF69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44" name="Straight Connector 52">
            <a:extLst>
              <a:ext uri="{FF2B5EF4-FFF2-40B4-BE49-F238E27FC236}">
                <a16:creationId xmlns:a16="http://schemas.microsoft.com/office/drawing/2014/main" id="{95009E73-7112-AFDC-65B7-1BDDB9980EF5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297805" y="3709352"/>
            <a:ext cx="1419989" cy="646185"/>
          </a:xfrm>
          <a:prstGeom prst="bentConnector2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1F3CB63-33EF-8BB2-6E88-FF002EDAE00B}"/>
              </a:ext>
            </a:extLst>
          </p:cNvPr>
          <p:cNvSpPr txBox="1"/>
          <p:nvPr/>
        </p:nvSpPr>
        <p:spPr>
          <a:xfrm>
            <a:off x="9690655" y="3297009"/>
            <a:ext cx="1419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Association information </a:t>
            </a:r>
            <a:endParaRPr lang="en-NL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95A9193-09E7-7E37-BAC0-471A0F8376AB}"/>
              </a:ext>
            </a:extLst>
          </p:cNvPr>
          <p:cNvSpPr/>
          <p:nvPr/>
        </p:nvSpPr>
        <p:spPr>
          <a:xfrm>
            <a:off x="3259393" y="2839237"/>
            <a:ext cx="186812" cy="171753"/>
          </a:xfrm>
          <a:prstGeom prst="rect">
            <a:avLst/>
          </a:prstGeom>
          <a:solidFill>
            <a:srgbClr val="FF6900"/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cxnSp>
        <p:nvCxnSpPr>
          <p:cNvPr id="47" name="Straight Connector 52">
            <a:extLst>
              <a:ext uri="{FF2B5EF4-FFF2-40B4-BE49-F238E27FC236}">
                <a16:creationId xmlns:a16="http://schemas.microsoft.com/office/drawing/2014/main" id="{974AF54B-02CD-77C1-D848-E3B7E0BAC08B}"/>
              </a:ext>
            </a:extLst>
          </p:cNvPr>
          <p:cNvCxnSpPr>
            <a:cxnSpLocks/>
            <a:stCxn id="21" idx="1"/>
            <a:endCxn id="24" idx="0"/>
          </p:cNvCxnSpPr>
          <p:nvPr/>
        </p:nvCxnSpPr>
        <p:spPr>
          <a:xfrm rot="10800000" flipV="1">
            <a:off x="2160693" y="3709351"/>
            <a:ext cx="1098700" cy="646185"/>
          </a:xfrm>
          <a:prstGeom prst="bentConnector2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557EEF2-8A99-52F1-0A72-55FF1049FA28}"/>
              </a:ext>
            </a:extLst>
          </p:cNvPr>
          <p:cNvSpPr txBox="1"/>
          <p:nvPr/>
        </p:nvSpPr>
        <p:spPr>
          <a:xfrm>
            <a:off x="1282702" y="3002720"/>
            <a:ext cx="1383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Association</a:t>
            </a:r>
            <a:br>
              <a:rPr lang="en-GB" dirty="0"/>
            </a:br>
            <a:r>
              <a:rPr lang="en-GB" dirty="0"/>
              <a:t>information </a:t>
            </a:r>
            <a:endParaRPr lang="en-NL" dirty="0"/>
          </a:p>
        </p:txBody>
      </p:sp>
      <p:cxnSp>
        <p:nvCxnSpPr>
          <p:cNvPr id="49" name="Straight Connector 52">
            <a:extLst>
              <a:ext uri="{FF2B5EF4-FFF2-40B4-BE49-F238E27FC236}">
                <a16:creationId xmlns:a16="http://schemas.microsoft.com/office/drawing/2014/main" id="{4E2A458A-D97E-CDB5-E2D7-66C58B5EA0C4}"/>
              </a:ext>
            </a:extLst>
          </p:cNvPr>
          <p:cNvCxnSpPr>
            <a:cxnSpLocks/>
            <a:stCxn id="23" idx="3"/>
            <a:endCxn id="39" idx="1"/>
          </p:cNvCxnSpPr>
          <p:nvPr/>
        </p:nvCxnSpPr>
        <p:spPr>
          <a:xfrm>
            <a:off x="10504941" y="3138715"/>
            <a:ext cx="320646" cy="0"/>
          </a:xfrm>
          <a:prstGeom prst="straightConnector1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D166F53-C2AF-EFBD-8287-A2D53E6368FC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11243908" y="2517873"/>
            <a:ext cx="0" cy="4025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51FE4ED-9CD9-867C-7F24-2395D11060BB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10411535" y="2509526"/>
            <a:ext cx="0" cy="5433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9D4F7255-C34B-D9C4-83E8-D932832DA579}"/>
              </a:ext>
            </a:extLst>
          </p:cNvPr>
          <p:cNvSpPr/>
          <p:nvPr/>
        </p:nvSpPr>
        <p:spPr>
          <a:xfrm>
            <a:off x="2465166" y="3914425"/>
            <a:ext cx="1810623" cy="12334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4C520A8-7287-BB00-9279-D6B438A7496A}"/>
              </a:ext>
            </a:extLst>
          </p:cNvPr>
          <p:cNvSpPr/>
          <p:nvPr/>
        </p:nvSpPr>
        <p:spPr>
          <a:xfrm>
            <a:off x="7311810" y="3903582"/>
            <a:ext cx="1810623" cy="123348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E175119-12F8-5321-500E-D48BC37C6257}"/>
              </a:ext>
            </a:extLst>
          </p:cNvPr>
          <p:cNvCxnSpPr/>
          <p:nvPr/>
        </p:nvCxnSpPr>
        <p:spPr>
          <a:xfrm>
            <a:off x="9983361" y="2738192"/>
            <a:ext cx="1684451" cy="0"/>
          </a:xfrm>
          <a:prstGeom prst="lin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49E3C97-3552-6CC6-1EBB-65EBE1FD196E}"/>
              </a:ext>
            </a:extLst>
          </p:cNvPr>
          <p:cNvSpPr txBox="1"/>
          <p:nvPr/>
        </p:nvSpPr>
        <p:spPr>
          <a:xfrm>
            <a:off x="3870494" y="5286658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API 1</a:t>
            </a:r>
            <a:endParaRPr lang="en-NL" sz="2400" dirty="0">
              <a:solidFill>
                <a:srgbClr val="FF0000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C87B43F-AB26-EB79-21DF-093B78D7559B}"/>
              </a:ext>
            </a:extLst>
          </p:cNvPr>
          <p:cNvSpPr txBox="1"/>
          <p:nvPr/>
        </p:nvSpPr>
        <p:spPr>
          <a:xfrm>
            <a:off x="6835731" y="5286658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API 2</a:t>
            </a:r>
            <a:endParaRPr lang="en-NL" sz="2400" dirty="0">
              <a:solidFill>
                <a:srgbClr val="FF000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51E3662-EB59-A469-2B05-A78B9F1D2135}"/>
              </a:ext>
            </a:extLst>
          </p:cNvPr>
          <p:cNvSpPr txBox="1"/>
          <p:nvPr/>
        </p:nvSpPr>
        <p:spPr>
          <a:xfrm>
            <a:off x="8953670" y="2515334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API 3</a:t>
            </a:r>
            <a:endParaRPr lang="en-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37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9579ab-57a9-4bef-bc1b-2624410c5e1c" xsi:nil="true"/>
    <lcf76f155ced4ddcb4097134ff3c332f xmlns="c872df49-ebad-488d-a324-025e4f6ab39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9" ma:contentTypeDescription="Create a new document." ma:contentTypeScope="" ma:versionID="6b8ad0f8a87f7ab92ad5e7974570217f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6e69c53642785e24712057b42626ae3e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F26ED7-315E-4D1B-973B-1D5D7B0105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998406-BC5D-482A-9FF7-96AE65D724F7}">
  <ds:schemaRefs>
    <ds:schemaRef ds:uri="http://schemas.microsoft.com/office/2006/metadata/properties"/>
    <ds:schemaRef ds:uri="http://schemas.microsoft.com/office/infopath/2007/PartnerControls"/>
    <ds:schemaRef ds:uri="229579ab-57a9-4bef-bc1b-2624410c5e1c"/>
    <ds:schemaRef ds:uri="c872df49-ebad-488d-a324-025e4f6ab39d"/>
  </ds:schemaRefs>
</ds:datastoreItem>
</file>

<file path=customXml/itemProps3.xml><?xml version="1.0" encoding="utf-8"?>
<ds:datastoreItem xmlns:ds="http://schemas.openxmlformats.org/officeDocument/2006/customXml" ds:itemID="{72B2C8C7-9587-4B10-AC72-538FDC54ED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72df49-ebad-488d-a324-025e4f6ab39d"/>
    <ds:schemaRef ds:uri="229579ab-57a9-4bef-bc1b-2624410c5e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Widescreen</PresentationFormat>
  <Paragraphs>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 Thomas</dc:creator>
  <cp:lastModifiedBy>Emmanuel Thomas</cp:lastModifiedBy>
  <cp:revision>1</cp:revision>
  <dcterms:created xsi:type="dcterms:W3CDTF">2025-03-26T15:36:32Z</dcterms:created>
  <dcterms:modified xsi:type="dcterms:W3CDTF">2026-01-23T20:26:06Z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0x010100598371A9B2F58942932503DC52E58014</vt:lpwstr>
  </property>
  <property fmtid="{D5CDD505-2E9C-101B-9397-08002B2CF9AE}" pid="3" name="MediaServiceImageTags">
    <vt:lpwstr/>
  </property>
  <property fmtid="{D5CDD505-2E9C-101B-9397-08002B2CF9AE}" pid="4" name="CWM8e4f0f40bfe411f08000338800003288">
    <vt:lpwstr>CWMaSf7by4alSN/Cq02QAwYQQ1AeqcLg/eubebScumHJFmNQDunZsnCwIJMcz78R6a2OnnWT6ht1Zoy7czAHiR6ag==</vt:lpwstr>
  </property>
</Properties>
</file>